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B80F-E3D5-4549-956C-B0DBD6E61CB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EEC-A372-4EFF-A6CD-97CE8FDAD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9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B80F-E3D5-4549-956C-B0DBD6E61CB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EEC-A372-4EFF-A6CD-97CE8FDAD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2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B80F-E3D5-4549-956C-B0DBD6E61CB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EEC-A372-4EFF-A6CD-97CE8FDAD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4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B80F-E3D5-4549-956C-B0DBD6E61CB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EEC-A372-4EFF-A6CD-97CE8FDAD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1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B80F-E3D5-4549-956C-B0DBD6E61CB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EEC-A372-4EFF-A6CD-97CE8FDAD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1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B80F-E3D5-4549-956C-B0DBD6E61CB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EEC-A372-4EFF-A6CD-97CE8FDAD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9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B80F-E3D5-4549-956C-B0DBD6E61CB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EEC-A372-4EFF-A6CD-97CE8FDAD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7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B80F-E3D5-4549-956C-B0DBD6E61CB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EEC-A372-4EFF-A6CD-97CE8FDAD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8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B80F-E3D5-4549-956C-B0DBD6E61CB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EEC-A372-4EFF-A6CD-97CE8FDAD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8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B80F-E3D5-4549-956C-B0DBD6E61CB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EEC-A372-4EFF-A6CD-97CE8FDAD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3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B80F-E3D5-4549-956C-B0DBD6E61CB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AEEC-A372-4EFF-A6CD-97CE8FDAD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8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CB80F-E3D5-4549-956C-B0DBD6E61CBF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5AEEC-A372-4EFF-A6CD-97CE8FDAD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0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CRUCIBLE AND ARTHUR MILLER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CRUCIBLE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HUAC (House Un-American Activities Committee) INVESTIGATED HOLLYWOOD</a:t>
            </a:r>
          </a:p>
          <a:p>
            <a:r>
              <a:rPr lang="en-US" dirty="0" smtClean="0"/>
              <a:t>“HOLLYWOOD TEN” </a:t>
            </a:r>
            <a:r>
              <a:rPr lang="en-US" dirty="0" smtClean="0"/>
              <a:t>REFUSED </a:t>
            </a:r>
            <a:r>
              <a:rPr lang="en-US" dirty="0" smtClean="0"/>
              <a:t>TO TESTIFY AND WERE SENTECED UP TO A YEAR IN PRISON</a:t>
            </a:r>
          </a:p>
          <a:p>
            <a:r>
              <a:rPr lang="en-US" dirty="0" smtClean="0"/>
              <a:t>300+ OTHERS BLACKLISTED FOR POSSIBLE COMMUNIST VIEWS: FORBIDDEN TO WORK FOR MAJOR HOLLYWOOD STUDIOS (INCLUDING MILLER)</a:t>
            </a:r>
          </a:p>
        </p:txBody>
      </p:sp>
    </p:spTree>
    <p:extLst>
      <p:ext uri="{BB962C8B-B14F-4D97-AF65-F5344CB8AC3E}">
        <p14:creationId xmlns:p14="http://schemas.microsoft.com/office/powerpoint/2010/main" val="267318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ARTHUR MILLER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FAMOUS AMERICAN PLAYWRIGHT OF TWENTIETH CENTURY</a:t>
            </a:r>
          </a:p>
          <a:p>
            <a:r>
              <a:rPr lang="en-US" dirty="0" smtClean="0"/>
              <a:t>BORN 1915 IN NYC:</a:t>
            </a:r>
          </a:p>
          <a:p>
            <a:pPr lvl="1"/>
            <a:r>
              <a:rPr lang="en-US" dirty="0" smtClean="0"/>
              <a:t>CHILDHOOD DURING DEPRESSION (SHAPED BY THAT POVERTY)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ATTENDED UNIVERSITY OF MICHIGAN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64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ARTHUR MILLER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FAMOUS WORKS:</a:t>
            </a:r>
          </a:p>
          <a:p>
            <a:r>
              <a:rPr lang="en-US" dirty="0" smtClean="0"/>
              <a:t>ALL MY SONS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DEATH OF A SALESMAN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CRUCIBLE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1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CRUCIBLE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DEPICTION OF 2 TIME PERIODS:</a:t>
            </a:r>
          </a:p>
          <a:p>
            <a:r>
              <a:rPr lang="en-US" dirty="0" smtClean="0"/>
              <a:t>PURITAN SOCIETY AND SALEM WITCH TRIALS OF LATE 1600’S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AMERICAN DURING 1950’S AND </a:t>
            </a:r>
            <a:r>
              <a:rPr lang="en-US" dirty="0" err="1" smtClean="0"/>
              <a:t>McCARTHYISM</a:t>
            </a:r>
            <a:r>
              <a:rPr lang="en-US" dirty="0" smtClean="0"/>
              <a:t> (RED SCARE)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5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CRUCIBLE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EVENTS ARE OF SALEM WITCH TRIALS, BUT ARE A PARABLE FOR 1950’S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6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CRUCIBLE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COMMUNIST CITIZENS TARGETTED</a:t>
            </a:r>
          </a:p>
        </p:txBody>
      </p:sp>
    </p:spTree>
    <p:extLst>
      <p:ext uri="{BB962C8B-B14F-4D97-AF65-F5344CB8AC3E}">
        <p14:creationId xmlns:p14="http://schemas.microsoft.com/office/powerpoint/2010/main" val="104646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CRUCIBLE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COMMUNIST CITIZENS TARGETTED</a:t>
            </a:r>
          </a:p>
          <a:p>
            <a:r>
              <a:rPr lang="en-US" dirty="0" smtClean="0"/>
              <a:t>JOSEPH MCCARTHY: PUBLICLY CHARGED THAT 205 COMMUNISTS INFILTRATED U.S. STATE DEPARTMENT (UNABLE TO NAME ANY)</a:t>
            </a:r>
          </a:p>
        </p:txBody>
      </p:sp>
    </p:spTree>
    <p:extLst>
      <p:ext uri="{BB962C8B-B14F-4D97-AF65-F5344CB8AC3E}">
        <p14:creationId xmlns:p14="http://schemas.microsoft.com/office/powerpoint/2010/main" val="172538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CRUCIBLE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COMMUNIST CITIZENS TARGETTED</a:t>
            </a:r>
          </a:p>
          <a:p>
            <a:r>
              <a:rPr lang="en-US" dirty="0" smtClean="0"/>
              <a:t>JOSEPH MCCARTHY (SEN. FROM WISCONSIN): PUBLICLY CHARGED THAT 205 COMMUNISTS INFILTRATED U.S. STATE DEPARTMENT (UNABLE TO NAME ANY)</a:t>
            </a:r>
          </a:p>
          <a:p>
            <a:r>
              <a:rPr lang="en-US" dirty="0" smtClean="0"/>
              <a:t>GAINED INCREASING POPULAR SUPPORT</a:t>
            </a:r>
          </a:p>
        </p:txBody>
      </p:sp>
    </p:spTree>
    <p:extLst>
      <p:ext uri="{BB962C8B-B14F-4D97-AF65-F5344CB8AC3E}">
        <p14:creationId xmlns:p14="http://schemas.microsoft.com/office/powerpoint/2010/main" val="272228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CRUCIBLE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COMMUNIST CITIZENS TARGETTED</a:t>
            </a:r>
          </a:p>
          <a:p>
            <a:r>
              <a:rPr lang="en-US" dirty="0" smtClean="0"/>
              <a:t>JOSEPH MCCARTHY: PUBLICLY CHARGED THAT 205 COMMUNISTS INFILTRATED U.S. STATE DEPARTMENT (UNABLE TO NAME ANY)</a:t>
            </a:r>
          </a:p>
          <a:p>
            <a:r>
              <a:rPr lang="en-US" dirty="0" smtClean="0"/>
              <a:t>GANED INCREASING POPULAR SUPPORT</a:t>
            </a:r>
          </a:p>
          <a:p>
            <a:r>
              <a:rPr lang="en-US" dirty="0" smtClean="0"/>
              <a:t>CONTINUOUSLY PROMOTED SUSPICIONS OF COMMUNISM IN MANY PLACES, ESPECIALLY ENTERTAINMENT INDUSTRY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9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CRUCIBLE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HUAC (House Un-American Activities Committee) INVESTIGATED HOLLYWOOD</a:t>
            </a:r>
          </a:p>
        </p:txBody>
      </p:sp>
    </p:spTree>
    <p:extLst>
      <p:ext uri="{BB962C8B-B14F-4D97-AF65-F5344CB8AC3E}">
        <p14:creationId xmlns:p14="http://schemas.microsoft.com/office/powerpoint/2010/main" val="38959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CRUCIBLE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HUAC (House Un-American Activities Committee) INVESTIGATED HOLLYWOOD</a:t>
            </a:r>
          </a:p>
          <a:p>
            <a:r>
              <a:rPr lang="en-US" dirty="0" smtClean="0"/>
              <a:t>“HOLLYWOOD TEN” REUSED TO TESTIFY AND WERE SENTECED UP TO A YEAR IN PRISON</a:t>
            </a:r>
          </a:p>
        </p:txBody>
      </p:sp>
    </p:spTree>
    <p:extLst>
      <p:ext uri="{BB962C8B-B14F-4D97-AF65-F5344CB8AC3E}">
        <p14:creationId xmlns:p14="http://schemas.microsoft.com/office/powerpoint/2010/main" val="182657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256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CRUCIBLE AND ARTHUR MILLER NOTES</vt:lpstr>
      <vt:lpstr>CRUCIBLE</vt:lpstr>
      <vt:lpstr> CRUCIBLE</vt:lpstr>
      <vt:lpstr> CRUCIBLE</vt:lpstr>
      <vt:lpstr> CRUCIBLE</vt:lpstr>
      <vt:lpstr> CRUCIBLE</vt:lpstr>
      <vt:lpstr> CRUCIBLE</vt:lpstr>
      <vt:lpstr> CRUCIBLE</vt:lpstr>
      <vt:lpstr> CRUCIBLE</vt:lpstr>
      <vt:lpstr> CRUCIBLE</vt:lpstr>
      <vt:lpstr>ARTHUR MILLER</vt:lpstr>
      <vt:lpstr>ARTHUR MILLER</vt:lpstr>
    </vt:vector>
  </TitlesOfParts>
  <Company>Mason City Community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CRUCIBLE AND ARTHUR MILLER NOTES</dc:title>
  <dc:creator>Dykstra, Shannon</dc:creator>
  <cp:lastModifiedBy>sdykstra</cp:lastModifiedBy>
  <cp:revision>6</cp:revision>
  <dcterms:created xsi:type="dcterms:W3CDTF">2012-11-19T17:40:00Z</dcterms:created>
  <dcterms:modified xsi:type="dcterms:W3CDTF">2014-03-26T21:17:03Z</dcterms:modified>
</cp:coreProperties>
</file>