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1328-EB2F-4C2E-AE76-B3154049780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DF03-9696-45B4-AA4B-61184B1A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6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1328-EB2F-4C2E-AE76-B3154049780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DF03-9696-45B4-AA4B-61184B1A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7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1328-EB2F-4C2E-AE76-B3154049780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DF03-9696-45B4-AA4B-61184B1A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6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1328-EB2F-4C2E-AE76-B3154049780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DF03-9696-45B4-AA4B-61184B1A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1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1328-EB2F-4C2E-AE76-B3154049780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DF03-9696-45B4-AA4B-61184B1A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1328-EB2F-4C2E-AE76-B3154049780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DF03-9696-45B4-AA4B-61184B1A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1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1328-EB2F-4C2E-AE76-B3154049780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DF03-9696-45B4-AA4B-61184B1A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8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1328-EB2F-4C2E-AE76-B3154049780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DF03-9696-45B4-AA4B-61184B1A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9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1328-EB2F-4C2E-AE76-B3154049780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DF03-9696-45B4-AA4B-61184B1A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2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1328-EB2F-4C2E-AE76-B3154049780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DF03-9696-45B4-AA4B-61184B1A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1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1328-EB2F-4C2E-AE76-B3154049780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DF03-9696-45B4-AA4B-61184B1A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8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41328-EB2F-4C2E-AE76-B3154049780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ADF03-9696-45B4-AA4B-61184B1A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JONATHAN EDWARDS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EDWARDS?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“Sinners. . .” is one of the most commonly anthologized sermons in all of American literature</a:t>
            </a:r>
          </a:p>
          <a:p>
            <a:pPr lvl="0"/>
            <a:r>
              <a:rPr lang="en-US" dirty="0"/>
              <a:t>Edwards is considered the most powerful voice in the American “Great Awakening”</a:t>
            </a:r>
          </a:p>
          <a:p>
            <a:pPr lvl="0"/>
            <a:r>
              <a:rPr lang="en-US" dirty="0"/>
              <a:t>Edwards is seen as a “world-class” theologian in a deeply religious time (an American voice contributing heavily to theological ideas)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EDWARDS?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He is a bridge in American literature between Puritans (intense morality and religious focus) and Transcendentalists (heavy use of imagery and artistic language to present “divine” ideas)</a:t>
            </a:r>
          </a:p>
          <a:p>
            <a:pPr lvl="0"/>
            <a:r>
              <a:rPr lang="en-US" dirty="0" smtClean="0"/>
              <a:t>His life story marks a distinct change in the national character (from “Puritanical” religious approach to one less rigid, defined, and emphasized)</a:t>
            </a:r>
          </a:p>
          <a:p>
            <a:pPr lvl="0"/>
            <a:r>
              <a:rPr lang="en-US" dirty="0" smtClean="0"/>
              <a:t>Powerful example of literary imagery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GOALS/THEOLOGY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Wanted to restore sense of religious commitment that had been lost since Puritan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4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GOALS/THEOLOGY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Wanted to restore sense of religious commitment that had been lost since Puritan days</a:t>
            </a:r>
          </a:p>
          <a:p>
            <a:pPr lvl="0"/>
            <a:r>
              <a:rPr lang="en-US" dirty="0"/>
              <a:t>Wanted not just believers or those who understand, but those “moved” by their belief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GOALS/THEOLOGY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Wanted to restore sense of religious commitment that had been lost since Puritan days</a:t>
            </a:r>
          </a:p>
          <a:p>
            <a:pPr lvl="0"/>
            <a:r>
              <a:rPr lang="en-US" dirty="0"/>
              <a:t>Wanted not just believers or those who understand, but those “moved” by their belief</a:t>
            </a:r>
          </a:p>
          <a:p>
            <a:pPr lvl="0"/>
            <a:r>
              <a:rPr lang="en-US" dirty="0"/>
              <a:t>Believed in supernatural grace (not redemption through good works)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GOALS/THEOLOGY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Wanted to restore sense of religious commitment that had been lost since Puritan days</a:t>
            </a:r>
          </a:p>
          <a:p>
            <a:pPr lvl="0"/>
            <a:r>
              <a:rPr lang="en-US" dirty="0"/>
              <a:t>Wanted not just believers or those who understand, but those “moved” by their belief</a:t>
            </a:r>
          </a:p>
          <a:p>
            <a:pPr lvl="0"/>
            <a:r>
              <a:rPr lang="en-US" dirty="0"/>
              <a:t>Believed in supernatural grace (not redemption through good works)</a:t>
            </a:r>
          </a:p>
          <a:p>
            <a:pPr lvl="0"/>
            <a:r>
              <a:rPr lang="en-US" dirty="0"/>
              <a:t>Emphasized humanity’s condition as “sinners in the hands of God”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2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AWAKENING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Spiritual renewal; move from complacency to great fervor and emotion</a:t>
            </a:r>
          </a:p>
          <a:p>
            <a:pPr lvl="0"/>
            <a:r>
              <a:rPr lang="en-US" dirty="0"/>
              <a:t>Encouraged more open expressions of emotions brought on through faith; not just “going through the motions”</a:t>
            </a:r>
          </a:p>
          <a:p>
            <a:pPr lvl="0"/>
            <a:r>
              <a:rPr lang="en-US" dirty="0"/>
              <a:t>Preparation for War of Independence: encouraged idea of personal power, not a dependence on an authority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326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JONATHAN EDWARDS</vt:lpstr>
      <vt:lpstr>WHY STUDY EDWARDS?</vt:lpstr>
      <vt:lpstr>WHY EDWARDS?</vt:lpstr>
      <vt:lpstr>GOALS/THEOLOGY</vt:lpstr>
      <vt:lpstr>GOALS/THEOLOGY</vt:lpstr>
      <vt:lpstr>GOALS/THEOLOGY</vt:lpstr>
      <vt:lpstr>GOALS/THEOLOGY</vt:lpstr>
      <vt:lpstr>GREAT AWAKENING</vt:lpstr>
    </vt:vector>
  </TitlesOfParts>
  <Company>Mason City Community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 EDWARDS</dc:title>
  <dc:creator>Dykstra, Shannon</dc:creator>
  <cp:lastModifiedBy>Dykstra, Shannon</cp:lastModifiedBy>
  <cp:revision>2</cp:revision>
  <dcterms:created xsi:type="dcterms:W3CDTF">2013-01-31T14:29:51Z</dcterms:created>
  <dcterms:modified xsi:type="dcterms:W3CDTF">2013-01-31T19:36:20Z</dcterms:modified>
</cp:coreProperties>
</file>