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0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8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6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6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9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3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33CB-6E0E-4788-87E5-B75E54A0DD16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824B6-FAAE-4AFA-9411-0E68B91F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LANGSTON HUGHES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MOST POPULAR AND INFLUENTIAL WRITER IN HARLEM RENAISSANCE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9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LANGSTON HUGHES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FIRST A-A TO MAKE LIVING SOLELY FROM WRITING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068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traditions of black culture in written form</a:t>
            </a:r>
          </a:p>
          <a:p>
            <a:r>
              <a:rPr lang="en-US" dirty="0" smtClean="0"/>
              <a:t>Express pride in heritage</a:t>
            </a:r>
          </a:p>
          <a:p>
            <a:r>
              <a:rPr lang="en-US" dirty="0" smtClean="0"/>
              <a:t>Voice displeasure with oppression</a:t>
            </a:r>
          </a:p>
          <a:p>
            <a:r>
              <a:rPr lang="en-US" dirty="0" smtClean="0"/>
              <a:t>Produce blues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6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of Being “THE” Negro Poet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he stereotype all blacks?</a:t>
            </a:r>
          </a:p>
          <a:p>
            <a:r>
              <a:rPr lang="en-US" dirty="0" smtClean="0"/>
              <a:t>Should he emphasize similarities or differences with whites?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*Chose to focus </a:t>
            </a:r>
            <a:r>
              <a:rPr lang="en-US" smtClean="0"/>
              <a:t>on urban A-A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7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LANGSTON HUGHES </vt:lpstr>
      <vt:lpstr>LANGSTON HUGHES </vt:lpstr>
      <vt:lpstr>WRITING GOALS</vt:lpstr>
      <vt:lpstr>Challenges of Being “THE” Negro Poet</vt:lpstr>
    </vt:vector>
  </TitlesOfParts>
  <Company>Mason City Community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LANGSTON HUGHES </dc:title>
  <dc:creator>Dykstra, Shannon</dc:creator>
  <cp:lastModifiedBy>Dykstra, Shannon</cp:lastModifiedBy>
  <cp:revision>2</cp:revision>
  <dcterms:created xsi:type="dcterms:W3CDTF">2012-10-02T20:50:45Z</dcterms:created>
  <dcterms:modified xsi:type="dcterms:W3CDTF">2012-11-15T16:24:36Z</dcterms:modified>
</cp:coreProperties>
</file>